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9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284" r:id="rId15"/>
    <p:sldId id="258" r:id="rId16"/>
    <p:sldId id="259" r:id="rId17"/>
    <p:sldId id="260" r:id="rId18"/>
    <p:sldId id="261" r:id="rId19"/>
    <p:sldId id="292" r:id="rId20"/>
    <p:sldId id="262" r:id="rId21"/>
    <p:sldId id="263" r:id="rId22"/>
    <p:sldId id="294" r:id="rId23"/>
    <p:sldId id="306" r:id="rId24"/>
    <p:sldId id="287" r:id="rId25"/>
    <p:sldId id="307" r:id="rId26"/>
    <p:sldId id="288" r:id="rId27"/>
    <p:sldId id="289" r:id="rId28"/>
    <p:sldId id="290" r:id="rId29"/>
    <p:sldId id="291" r:id="rId30"/>
    <p:sldId id="276" r:id="rId31"/>
    <p:sldId id="277" r:id="rId32"/>
    <p:sldId id="278" r:id="rId33"/>
    <p:sldId id="264" r:id="rId34"/>
    <p:sldId id="265" r:id="rId35"/>
    <p:sldId id="266" r:id="rId36"/>
    <p:sldId id="267" r:id="rId37"/>
    <p:sldId id="271" r:id="rId38"/>
    <p:sldId id="272" r:id="rId39"/>
    <p:sldId id="273" r:id="rId40"/>
    <p:sldId id="274" r:id="rId41"/>
    <p:sldId id="275" r:id="rId42"/>
    <p:sldId id="286" r:id="rId43"/>
    <p:sldId id="293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963BD5B-FE7C-4508-9704-3BFE58C4741B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DD6D774-8F39-42F2-AE4D-7B2D13EA8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hiva_Linga" TargetMode="External"/><Relationship Id="rId2" Type="http://schemas.openxmlformats.org/officeDocument/2006/relationships/hyperlink" Target="http://en.wikipedia.org/wiki/Dharmaraja_Rath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valinga" TargetMode="External"/><Relationship Id="rId7" Type="http://schemas.openxmlformats.org/officeDocument/2006/relationships/hyperlink" Target="http://en.wikipedia.org/wiki/Vahana" TargetMode="External"/><Relationship Id="rId2" Type="http://schemas.openxmlformats.org/officeDocument/2006/relationships/hyperlink" Target="http://en.wikipedia.org/wiki/Garbhagrih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urga" TargetMode="External"/><Relationship Id="rId5" Type="http://schemas.openxmlformats.org/officeDocument/2006/relationships/hyperlink" Target="http://en.wikipedia.org/wiki/Circumambulation" TargetMode="External"/><Relationship Id="rId4" Type="http://schemas.openxmlformats.org/officeDocument/2006/relationships/hyperlink" Target="http://en.wikipedia.org/wiki/Mandap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1752599"/>
          </a:xfrm>
        </p:spPr>
        <p:txBody>
          <a:bodyPr>
            <a:normAutofit/>
          </a:bodyPr>
          <a:lstStyle/>
          <a:p>
            <a:r>
              <a:rPr lang="en-US" sz="6600" dirty="0" smtClean="0"/>
              <a:t>SHORE TEMPLE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76601"/>
            <a:ext cx="7772400" cy="1219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MAMALLAPURAM</a:t>
            </a:r>
            <a:endParaRPr lang="en-US" sz="40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There </a:t>
            </a:r>
            <a:br>
              <a:rPr lang="en-US" sz="2700" dirty="0" smtClean="0"/>
            </a:br>
            <a:r>
              <a:rPr lang="en-US" sz="2700" dirty="0" smtClean="0"/>
              <a:t>are sculptures of </a:t>
            </a:r>
            <a:r>
              <a:rPr lang="en-US" sz="2700" dirty="0" err="1" smtClean="0"/>
              <a:t>Somaskanda</a:t>
            </a:r>
            <a:r>
              <a:rPr lang="en-US" sz="2700" dirty="0" smtClean="0"/>
              <a:t> - lord Shiva with his better half, </a:t>
            </a:r>
            <a:r>
              <a:rPr lang="en-US" sz="2700" dirty="0" err="1" smtClean="0"/>
              <a:t>Parvati</a:t>
            </a:r>
            <a:r>
              <a:rPr lang="en-US" sz="2700" dirty="0" smtClean="0"/>
              <a:t>, and his sons, </a:t>
            </a:r>
            <a:r>
              <a:rPr lang="en-US" sz="2700" dirty="0" err="1" smtClean="0"/>
              <a:t>Skanda</a:t>
            </a:r>
            <a:r>
              <a:rPr lang="en-US" sz="2700" dirty="0" smtClean="0"/>
              <a:t> and </a:t>
            </a:r>
            <a:br>
              <a:rPr lang="en-US" sz="2700" dirty="0" smtClean="0"/>
            </a:br>
            <a:r>
              <a:rPr lang="en-US" sz="2700" dirty="0" err="1" smtClean="0"/>
              <a:t>Ganesha</a:t>
            </a:r>
            <a:r>
              <a:rPr lang="en-US" sz="2700" dirty="0" smtClean="0"/>
              <a:t> are found on the near wall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122" name="Picture 2" descr="C:\Users\soup\Desktop\la picture\arch\ansi shore temple\TEMPLE AGAIN\800px-Shore_Temple_-_Deiti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81534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Apart from Lord Shiva’s sculpture, one can find the </a:t>
            </a:r>
            <a:br>
              <a:rPr lang="en-US" sz="2700" dirty="0" smtClean="0"/>
            </a:br>
            <a:r>
              <a:rPr lang="en-US" sz="2700" dirty="0" smtClean="0"/>
              <a:t>sculptures of </a:t>
            </a:r>
            <a:r>
              <a:rPr lang="en-US" sz="2700" dirty="0" err="1" smtClean="0"/>
              <a:t>Narasimha</a:t>
            </a:r>
            <a:r>
              <a:rPr lang="en-US" sz="2700" dirty="0" smtClean="0"/>
              <a:t> and Goddess </a:t>
            </a:r>
            <a:r>
              <a:rPr lang="en-US" sz="2700" dirty="0" err="1" smtClean="0"/>
              <a:t>Durgha</a:t>
            </a:r>
            <a:r>
              <a:rPr lang="en-US" sz="2700" dirty="0" smtClean="0"/>
              <a:t> also.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6" name="Picture 2" descr="C:\Users\soup\Desktop\la picture\arch\ansi shore temple\TEMPLE AGAIN\118px-Shore_temple_li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48006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central shrine is in the form of a rectangle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smtClean="0"/>
              <a:t>It has a magnificent statue of lord Vishnu which is known as </a:t>
            </a:r>
            <a:r>
              <a:rPr lang="en-US" dirty="0" err="1" smtClean="0"/>
              <a:t>Sthala</a:t>
            </a:r>
            <a:r>
              <a:rPr lang="en-US" dirty="0" smtClean="0"/>
              <a:t> </a:t>
            </a:r>
            <a:r>
              <a:rPr lang="en-US" dirty="0" err="1" smtClean="0"/>
              <a:t>Shayana</a:t>
            </a:r>
            <a:r>
              <a:rPr lang="en-US" dirty="0" smtClean="0"/>
              <a:t> </a:t>
            </a:r>
            <a:r>
              <a:rPr lang="en-US" dirty="0" err="1" smtClean="0"/>
              <a:t>Perumal</a:t>
            </a:r>
            <a:r>
              <a:rPr lang="en-US" dirty="0" smtClean="0"/>
              <a:t> or </a:t>
            </a:r>
            <a:r>
              <a:rPr lang="en-US" dirty="0" err="1" smtClean="0"/>
              <a:t>Ananthasayana</a:t>
            </a:r>
            <a:r>
              <a:rPr lang="en-US" dirty="0" smtClean="0"/>
              <a:t> which means sleeping Vishnu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smtClean="0"/>
              <a:t>The peculiarity about this particular temple is - Vishnu reclines on the floor listening silently the sounds of names.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up\Desktop\la picture\arch\ansi shore temple\TEMPLE AGAIN\800px-The_Lor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38400"/>
            <a:ext cx="8915400" cy="1752600"/>
          </a:xfrm>
        </p:spPr>
        <p:txBody>
          <a:bodyPr>
            <a:normAutofit/>
          </a:bodyPr>
          <a:lstStyle/>
          <a:p>
            <a:r>
              <a:rPr lang="en-US" sz="4900" dirty="0" smtClean="0"/>
              <a:t>PICTURES OF SHORE TEMPLE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up\Desktop\la picture\arch\ansi shore temple\mahabalipuram-shore-temple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9375"/>
            <a:ext cx="8686800" cy="597925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up\Desktop\la picture\arch\ansi shore temple\Shore-Temple-Mahabalipuram-02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609600"/>
            <a:ext cx="8001000" cy="547370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up\Desktop\la picture\arch\ansi shore temple\shore-temple-02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838200"/>
            <a:ext cx="7924800" cy="495300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oup\Desktop\la picture\arch\ansi shore temple\Shore_Temple_(2443686883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304800"/>
            <a:ext cx="7696201" cy="5791200"/>
          </a:xfrm>
          <a:prstGeom prst="rect">
            <a:avLst/>
          </a:prstGeom>
          <a:noFill/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C:\Users\soup\Desktop\la picture\arch\ansi shore temple\shore-temple-images-photos-519df10fe4b0f5a61e9c83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8610600" cy="6096000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762001"/>
          <a:ext cx="8001000" cy="5029198"/>
        </p:xfrm>
        <a:graphic>
          <a:graphicData uri="http://schemas.openxmlformats.org/drawingml/2006/table">
            <a:tbl>
              <a:tblPr/>
              <a:tblGrid>
                <a:gridCol w="2400300"/>
                <a:gridCol w="5600700"/>
              </a:tblGrid>
              <a:tr h="6104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Location:</a:t>
                      </a:r>
                      <a:endParaRPr lang="en-US" sz="1800" dirty="0"/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 err="1"/>
                        <a:t>Mahabalipuram</a:t>
                      </a:r>
                      <a:r>
                        <a:rPr lang="en-US" sz="1800" dirty="0"/>
                        <a:t>, Tamil Nadu</a:t>
                      </a:r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04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Built in:</a:t>
                      </a:r>
                      <a:endParaRPr lang="en-US" sz="1800"/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/>
                        <a:t>7th century</a:t>
                      </a:r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04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Dedicated to:</a:t>
                      </a:r>
                      <a:endParaRPr lang="en-US" sz="1800"/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/>
                        <a:t>Lord Shiva and 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Lord </a:t>
                      </a:r>
                      <a:r>
                        <a:rPr kumimoji="0"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vishnu</a:t>
                      </a:r>
                      <a:endParaRPr kumimoji="0"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659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Attraction:</a:t>
                      </a:r>
                      <a:endParaRPr lang="en-US" sz="1800"/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/>
                        <a:t>One of the earliest structural temples in South India</a:t>
                      </a:r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04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Significance:</a:t>
                      </a:r>
                      <a:endParaRPr lang="en-US" sz="1800"/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/>
                        <a:t>Listed as 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World Heritage Site</a:t>
                      </a:r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215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How to reach:</a:t>
                      </a:r>
                      <a:endParaRPr lang="en-US" sz="1800"/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/>
                        <a:t>One can easily reach Shore Temple by taking regular Buses or by hiring Taxis from anywhere in Tamil Nadu</a:t>
                      </a:r>
                    </a:p>
                  </a:txBody>
                  <a:tcPr marL="102532" marR="74569" marT="46606" marB="46606">
                    <a:lnL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E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up\Desktop\la picture\arch\ansi shore temple\Shore Temple in Mamallapuram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62000" y="381000"/>
            <a:ext cx="7696200" cy="518160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up\Desktop\la picture\arch\ansi shore temple\Shore_Temple_-_Full_complex_View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04800" y="457200"/>
            <a:ext cx="853440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pic>
        <p:nvPicPr>
          <p:cNvPr id="84994" name="Picture 2" descr="C:\Users\soup\Desktop\la picture\arch\ansi shore temple\images (8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133600"/>
            <a:ext cx="50292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the three Temples of the Shore Temple complex are built on the same platform. </a:t>
            </a:r>
          </a:p>
          <a:p>
            <a:r>
              <a:rPr lang="en-US" dirty="0" smtClean="0"/>
              <a:t>from </a:t>
            </a:r>
            <a:r>
              <a:rPr lang="en-US" dirty="0" smtClean="0"/>
              <a:t>the northern end, the temples appear to be a replica of the </a:t>
            </a:r>
            <a:r>
              <a:rPr lang="en-US" dirty="0" err="1" smtClean="0">
                <a:hlinkClick r:id="rId2" tooltip="Dharmaraja Ratha"/>
              </a:rPr>
              <a:t>Dharmaraja</a:t>
            </a:r>
            <a:r>
              <a:rPr lang="en-US" dirty="0" smtClean="0">
                <a:hlinkClick r:id="rId2" tooltip="Dharmaraja Ratha"/>
              </a:rPr>
              <a:t> </a:t>
            </a:r>
            <a:r>
              <a:rPr lang="en-US" dirty="0" err="1" smtClean="0">
                <a:hlinkClick r:id="rId2" tooltip="Dharmaraja Ratha"/>
              </a:rPr>
              <a:t>Ratha</a:t>
            </a:r>
            <a:r>
              <a:rPr lang="en-US" dirty="0" smtClean="0"/>
              <a:t>.</a:t>
            </a:r>
            <a:endParaRPr lang="en-US" baseline="30000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main Shore Temple, which faces east so that the sun rays shine on the main deity of </a:t>
            </a:r>
            <a:r>
              <a:rPr lang="en-US" dirty="0" smtClean="0">
                <a:hlinkClick r:id="rId3" tooltip="Shiva Linga"/>
              </a:rPr>
              <a:t>Shiva </a:t>
            </a:r>
            <a:r>
              <a:rPr lang="en-US" dirty="0" err="1" smtClean="0">
                <a:hlinkClick r:id="rId3" tooltip="Shiva Linga"/>
              </a:rPr>
              <a:t>Linga</a:t>
            </a:r>
            <a:r>
              <a:rPr lang="en-US" dirty="0" smtClean="0"/>
              <a:t> in the </a:t>
            </a:r>
            <a:r>
              <a:rPr lang="en-US" dirty="0" smtClean="0"/>
              <a:t>shrine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smtClean="0"/>
              <a:t>Its pyramidal structure is 60 feet (18 m) high and sits on a 50 feet (15 m) square platform. There is a small temple in front which was the original </a:t>
            </a:r>
            <a:r>
              <a:rPr lang="en-US" dirty="0" smtClean="0">
                <a:hlinkClick r:id="rId4" tooltip="Porch"/>
              </a:rPr>
              <a:t>porch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pic>
        <p:nvPicPr>
          <p:cNvPr id="77826" name="Picture 2" descr="C:\Users\soup\Desktop\la picture\arch\ansi shore temple\Shore_Temple_Pla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4038600" cy="4107890"/>
          </a:xfrm>
          <a:prstGeom prst="rect">
            <a:avLst/>
          </a:prstGeom>
          <a:noFill/>
        </p:spPr>
      </p:pic>
      <p:pic>
        <p:nvPicPr>
          <p:cNvPr id="77827" name="Picture 3" descr="C:\Users\soup\Desktop\la picture\arch\ansi shore temple\Shore_Temple_Plan_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19100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temple has a </a:t>
            </a:r>
            <a:r>
              <a:rPr lang="en-US" dirty="0" err="1" smtClean="0">
                <a:hlinkClick r:id="rId2" tooltip="Garbhagriha"/>
              </a:rPr>
              <a:t>garbhagriha</a:t>
            </a:r>
            <a:r>
              <a:rPr lang="en-US" dirty="0" smtClean="0"/>
              <a:t> in which the deity, </a:t>
            </a:r>
            <a:r>
              <a:rPr lang="en-US" dirty="0" err="1" smtClean="0">
                <a:hlinkClick r:id="rId3" tooltip="Sivalinga"/>
              </a:rPr>
              <a:t>Sivalinga</a:t>
            </a:r>
            <a:r>
              <a:rPr lang="en-US" dirty="0" smtClean="0"/>
              <a:t>, is </a:t>
            </a:r>
            <a:r>
              <a:rPr lang="en-US" dirty="0" smtClean="0"/>
              <a:t>enshrined.</a:t>
            </a:r>
          </a:p>
          <a:p>
            <a:r>
              <a:rPr lang="en-US" dirty="0" smtClean="0"/>
              <a:t> A </a:t>
            </a:r>
            <a:r>
              <a:rPr lang="en-US" dirty="0" smtClean="0"/>
              <a:t>small </a:t>
            </a:r>
            <a:r>
              <a:rPr lang="en-US" dirty="0" err="1" smtClean="0">
                <a:hlinkClick r:id="rId4" tooltip="Mandapa"/>
              </a:rPr>
              <a:t>mandapa</a:t>
            </a:r>
            <a:r>
              <a:rPr lang="en-US" dirty="0" smtClean="0"/>
              <a:t> surrounded </a:t>
            </a:r>
            <a:r>
              <a:rPr lang="en-US" dirty="0" smtClean="0"/>
              <a:t>by a heavy outer wall with little space between for </a:t>
            </a:r>
            <a:r>
              <a:rPr lang="en-US" dirty="0" smtClean="0">
                <a:hlinkClick r:id="rId5" tooltip="Circumambulation"/>
              </a:rPr>
              <a:t>circumambulation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</a:t>
            </a:r>
            <a:r>
              <a:rPr lang="en-US" dirty="0" smtClean="0"/>
              <a:t> </a:t>
            </a:r>
            <a:r>
              <a:rPr lang="en-US" dirty="0" err="1" smtClean="0">
                <a:hlinkClick r:id="rId6" tooltip="Durga"/>
              </a:rPr>
              <a:t>Durga</a:t>
            </a:r>
            <a:r>
              <a:rPr lang="en-US" dirty="0" smtClean="0"/>
              <a:t> is seated on her lion </a:t>
            </a:r>
            <a:r>
              <a:rPr lang="en-US" i="1" dirty="0" err="1" smtClean="0">
                <a:hlinkClick r:id="rId7" tooltip="Vahana"/>
              </a:rPr>
              <a:t>vahana</a:t>
            </a:r>
            <a:r>
              <a:rPr lang="en-US" dirty="0" smtClean="0"/>
              <a:t>. A small shrine may have been in the cavity in the lion's chest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AXONOMETRIC VIEW</a:t>
            </a:r>
            <a:endParaRPr lang="en-US" dirty="0"/>
          </a:p>
        </p:txBody>
      </p:sp>
      <p:pic>
        <p:nvPicPr>
          <p:cNvPr id="78852" name="Picture 4" descr="C:\Users\soup\Desktop\la picture\arch\ansi shore temple\Shore_Temple_Ax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1619"/>
            <a:ext cx="3505200" cy="444500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</a:t>
            </a:r>
            <a:endParaRPr lang="en-US" dirty="0"/>
          </a:p>
        </p:txBody>
      </p:sp>
      <p:pic>
        <p:nvPicPr>
          <p:cNvPr id="79874" name="Picture 2" descr="C:\Users\soup\Desktop\la picture\arch\ansi shore temple\Shore_Temple_Elevation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7600" y="1521619"/>
            <a:ext cx="4368800" cy="4445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80898" name="Picture 2" descr="C:\Users\soup\Desktop\la picture\arch\ansi shore temple\Shore_Temple_Secti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521619"/>
            <a:ext cx="4114800" cy="4445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pic>
        <p:nvPicPr>
          <p:cNvPr id="81922" name="Picture 2" descr="C:\Users\soup\Desktop\la picture\arch\ansi shore temple\Shore_Temple_Roo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1521619"/>
            <a:ext cx="4826000" cy="4445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 at 7</a:t>
            </a:r>
            <a:r>
              <a:rPr lang="en-US" baseline="30000" dirty="0" smtClean="0"/>
              <a:t>th</a:t>
            </a:r>
            <a:r>
              <a:rPr lang="en-US" dirty="0" smtClean="0"/>
              <a:t> century AD</a:t>
            </a:r>
          </a:p>
          <a:p>
            <a:r>
              <a:rPr lang="en-US" dirty="0" smtClean="0"/>
              <a:t>Overlooks the shore of BAY OF BENGAL</a:t>
            </a:r>
          </a:p>
          <a:p>
            <a:r>
              <a:rPr lang="en-US" dirty="0" smtClean="0"/>
              <a:t>Later </a:t>
            </a:r>
            <a:r>
              <a:rPr lang="en-US" dirty="0" err="1" smtClean="0"/>
              <a:t>Narasimha</a:t>
            </a:r>
            <a:r>
              <a:rPr lang="en-US" dirty="0" smtClean="0"/>
              <a:t> </a:t>
            </a:r>
            <a:r>
              <a:rPr lang="en-US" dirty="0" err="1" smtClean="0"/>
              <a:t>Varman</a:t>
            </a:r>
            <a:r>
              <a:rPr lang="en-US" dirty="0" smtClean="0"/>
              <a:t> II, (</a:t>
            </a:r>
            <a:r>
              <a:rPr lang="en-US" dirty="0" err="1" smtClean="0"/>
              <a:t>Rajasimha</a:t>
            </a:r>
            <a:r>
              <a:rPr lang="en-US" dirty="0" smtClean="0"/>
              <a:t>) </a:t>
            </a:r>
            <a:r>
              <a:rPr lang="en-US" dirty="0" smtClean="0"/>
              <a:t>completed </a:t>
            </a:r>
            <a:r>
              <a:rPr lang="en-US" dirty="0" smtClean="0"/>
              <a:t>the skilled work in his rule.</a:t>
            </a:r>
          </a:p>
          <a:p>
            <a:r>
              <a:rPr lang="en-US" dirty="0" smtClean="0"/>
              <a:t>Built with blocks of granite.</a:t>
            </a:r>
          </a:p>
          <a:p>
            <a:r>
              <a:rPr lang="en-US" dirty="0" smtClean="0"/>
              <a:t>There were seven magnificent temples what are known as the seven PAGODAS.</a:t>
            </a:r>
          </a:p>
          <a:p>
            <a:r>
              <a:rPr lang="en-US" dirty="0" smtClean="0"/>
              <a:t>Oldest south </a:t>
            </a:r>
            <a:r>
              <a:rPr lang="en-US" dirty="0" err="1" smtClean="0"/>
              <a:t>indian</a:t>
            </a:r>
            <a:r>
              <a:rPr lang="en-US" dirty="0" smtClean="0"/>
              <a:t> temple.</a:t>
            </a:r>
          </a:p>
          <a:p>
            <a:r>
              <a:rPr lang="en-US" dirty="0" smtClean="0"/>
              <a:t>Constructed in the nature Dravidian style.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533400"/>
            <a:ext cx="5715000" cy="4800600"/>
          </a:xfrm>
        </p:spPr>
        <p:txBody>
          <a:bodyPr/>
          <a:lstStyle/>
          <a:p>
            <a:r>
              <a:rPr lang="en-US" dirty="0" smtClean="0"/>
              <a:t>ENTRANCE</a:t>
            </a:r>
            <a:endParaRPr lang="en-US" dirty="0"/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soup\Desktop\la picture\arch\ansi shore temple\IMG_5982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685800"/>
            <a:ext cx="69342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oup\Desktop\la picture\arch\ansi shore temple\mahabal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29768"/>
            <a:ext cx="8839200" cy="5998464"/>
          </a:xfrm>
          <a:prstGeom prst="rect">
            <a:avLst/>
          </a:prstGeom>
          <a:noFill/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4600" y="274638"/>
            <a:ext cx="6172200" cy="5745162"/>
          </a:xfrm>
        </p:spPr>
        <p:txBody>
          <a:bodyPr/>
          <a:lstStyle/>
          <a:p>
            <a:r>
              <a:rPr lang="en-US" dirty="0" smtClean="0"/>
              <a:t>EARLY PICTURES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up\Desktop\la picture\arch\ansi shore temple\107131506695442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4000" y="838200"/>
            <a:ext cx="6019800" cy="5168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soup\Desktop\la picture\arch\ansi shore temple\images (1)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4038600" cy="3581400"/>
          </a:xfrm>
          <a:prstGeom prst="rect">
            <a:avLst/>
          </a:prstGeom>
          <a:noFill/>
        </p:spPr>
      </p:pic>
      <p:pic>
        <p:nvPicPr>
          <p:cNvPr id="9220" name="Picture 4" descr="C:\Users\soup\Desktop\la picture\arch\ansi shore temple\images (6)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05000"/>
            <a:ext cx="4114800" cy="3581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up\Desktop\la picture\arch\ansi shore temple\107131506695442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093783"/>
            <a:ext cx="4267200" cy="3773617"/>
          </a:xfrm>
          <a:prstGeom prst="rect">
            <a:avLst/>
          </a:prstGeom>
          <a:noFill/>
        </p:spPr>
      </p:pic>
      <p:pic>
        <p:nvPicPr>
          <p:cNvPr id="10243" name="Picture 3" descr="C:\Users\soup\Desktop\la picture\arch\ansi shore temple\130122-Travel-Day-903-1-Shore-Temple-in-Mamallapuram-Indi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229644"/>
            <a:ext cx="4038600" cy="3028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AND NOW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up\Desktop\la picture\arch\ansi shore temple\chinese-influence-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6934199" cy="4953000"/>
          </a:xfrm>
          <a:prstGeom prst="rect">
            <a:avLst/>
          </a:prstGeom>
          <a:noFill/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soup\Desktop\la picture\arch\ansi shore temple\Idol_inside_miniature_shrine,_Shore_Temp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19200"/>
            <a:ext cx="4495800" cy="56388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MINIATURE SHRINE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soup\Desktop\la picture\arch\ansi shore temp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066800"/>
            <a:ext cx="6705600" cy="4724400"/>
          </a:xfrm>
          <a:prstGeom prst="rect">
            <a:avLst/>
          </a:prstGeom>
          <a:noFill/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It has been listed among the world heritage sites of the UNESCO.</a:t>
            </a:r>
          </a:p>
          <a:p>
            <a:r>
              <a:rPr lang="en-US" dirty="0" smtClean="0"/>
              <a:t> The temple is full of designs made by carvings. </a:t>
            </a:r>
          </a:p>
          <a:p>
            <a:r>
              <a:rPr lang="en-US" dirty="0" smtClean="0"/>
              <a:t>There are three temples.</a:t>
            </a:r>
          </a:p>
          <a:p>
            <a:r>
              <a:rPr lang="en-US" dirty="0" smtClean="0"/>
              <a:t>two Shiva Temples face east and west respectively.</a:t>
            </a:r>
          </a:p>
          <a:p>
            <a:r>
              <a:rPr lang="en-US" dirty="0" smtClean="0"/>
              <a:t> The other one is the Vishnu Temple.</a:t>
            </a:r>
          </a:p>
          <a:p>
            <a:r>
              <a:rPr lang="en-US" dirty="0" smtClean="0"/>
              <a:t>The Vishnu temples were built by </a:t>
            </a:r>
            <a:r>
              <a:rPr lang="en-US" dirty="0" err="1" smtClean="0"/>
              <a:t>Narasimha</a:t>
            </a:r>
            <a:r>
              <a:rPr lang="en-US" dirty="0" smtClean="0"/>
              <a:t> </a:t>
            </a:r>
            <a:r>
              <a:rPr lang="en-US" dirty="0" err="1" smtClean="0"/>
              <a:t>Varman</a:t>
            </a:r>
            <a:r>
              <a:rPr lang="en-US" dirty="0" smtClean="0"/>
              <a:t> I</a:t>
            </a:r>
          </a:p>
          <a:p>
            <a:r>
              <a:rPr lang="en-US" dirty="0" smtClean="0"/>
              <a:t>The other two were built by </a:t>
            </a:r>
            <a:r>
              <a:rPr lang="en-US" dirty="0" err="1" smtClean="0"/>
              <a:t>Narasimha</a:t>
            </a:r>
            <a:r>
              <a:rPr lang="en-US" dirty="0" smtClean="0"/>
              <a:t> </a:t>
            </a:r>
            <a:r>
              <a:rPr lang="en-US" dirty="0" err="1" smtClean="0"/>
              <a:t>Varman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oup\Desktop\la picture\arch\ansi shore temple\Picture_03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5800" y="1600200"/>
            <a:ext cx="3505200" cy="3124200"/>
          </a:xfrm>
          <a:prstGeom prst="rect">
            <a:avLst/>
          </a:prstGeom>
          <a:noFill/>
        </p:spPr>
      </p:pic>
      <p:pic>
        <p:nvPicPr>
          <p:cNvPr id="17411" name="Picture 3" descr="C:\Users\soup\Desktop\la picture\arch\ansi shore temple\the-shore-temple-mahabalipuram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76800" y="1676400"/>
            <a:ext cx="3276600" cy="304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oup\Desktop\la picture\arch\ansi shore temple\Picture_0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57200"/>
            <a:ext cx="5181600" cy="6172200"/>
          </a:xfrm>
          <a:prstGeom prst="rect">
            <a:avLst/>
          </a:prstGeom>
          <a:noFill/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soup\Desktop\la picture\arch\ansi shore temple\shore-temple-images-photos-5040b965e4b0163536551cc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371600"/>
            <a:ext cx="5486400" cy="4191000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C:\Users\soup\Desktop\la picture\arch\ansi shore temple\DSC086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05000"/>
            <a:ext cx="7620000" cy="49530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GOPURAM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438400"/>
            <a:ext cx="6019800" cy="1981200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81328"/>
            <a:ext cx="76200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Autofit/>
          </a:bodyPr>
          <a:lstStyle/>
          <a:p>
            <a:r>
              <a:rPr lang="en-US" sz="3200" dirty="0" smtClean="0"/>
              <a:t>One can find the beautifully carved twin </a:t>
            </a:r>
            <a:br>
              <a:rPr lang="en-US" sz="3200" dirty="0" smtClean="0"/>
            </a:br>
            <a:r>
              <a:rPr lang="en-US" sz="3200" dirty="0" err="1" smtClean="0"/>
              <a:t>Dwarka</a:t>
            </a:r>
            <a:r>
              <a:rPr lang="en-US" sz="3200" dirty="0" smtClean="0"/>
              <a:t> </a:t>
            </a:r>
            <a:r>
              <a:rPr lang="en-US" sz="3200" dirty="0" err="1" smtClean="0"/>
              <a:t>Palaks</a:t>
            </a:r>
            <a:r>
              <a:rPr lang="en-US" sz="3200" dirty="0" smtClean="0"/>
              <a:t> (gate keepers) at the entrance of the east facing Shiva Temples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1026" name="Picture 2" descr="C:\Users\soup\Desktop\la picture\arch\ansi shore temple\mahabali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133600"/>
            <a:ext cx="6899332" cy="410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4162"/>
          </a:xfrm>
        </p:spPr>
        <p:txBody>
          <a:bodyPr>
            <a:normAutofit/>
          </a:bodyPr>
          <a:lstStyle/>
          <a:p>
            <a:r>
              <a:rPr lang="en-US" dirty="0" smtClean="0"/>
              <a:t> On both sides </a:t>
            </a:r>
            <a:br>
              <a:rPr lang="en-US" dirty="0" smtClean="0"/>
            </a:br>
            <a:r>
              <a:rPr lang="en-US" dirty="0" smtClean="0"/>
              <a:t>of the temple inside are the marvelous sculptures of Lord Brahma and Lord Vishnu with their </a:t>
            </a:r>
            <a:br>
              <a:rPr lang="en-US" dirty="0" smtClean="0"/>
            </a:br>
            <a:r>
              <a:rPr lang="en-US" dirty="0" smtClean="0"/>
              <a:t>better halves.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soup\Desktop\la picture\arch\ansi shore temple\TEMPLE AGAIN\800px-Shore_Temple_-_Deities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05000"/>
            <a:ext cx="5257800" cy="4267200"/>
          </a:xfrm>
          <a:prstGeom prst="rect">
            <a:avLst/>
          </a:prstGeom>
          <a:noFill/>
        </p:spPr>
      </p:pic>
      <p:pic>
        <p:nvPicPr>
          <p:cNvPr id="2051" name="Picture 3" descr="C:\Users\soup\Desktop\la picture\arch\ansi shore temple\TEMPLE AGAIN\Shore_Temple_8-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981200"/>
            <a:ext cx="33528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Shivalingam</a:t>
            </a:r>
            <a:endParaRPr lang="en-US" dirty="0"/>
          </a:p>
        </p:txBody>
      </p:sp>
      <p:pic>
        <p:nvPicPr>
          <p:cNvPr id="3074" name="Picture 2" descr="C:\Users\soup\Desktop\la picture\arch\ansi shore temple\TEMPLE AGAIN\sea-shore-templ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6400799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top part of the </a:t>
            </a:r>
            <a:r>
              <a:rPr lang="en-US" sz="3200" dirty="0" err="1" smtClean="0"/>
              <a:t>Shivalinga</a:t>
            </a:r>
            <a:r>
              <a:rPr lang="en-US" sz="3200" dirty="0" smtClean="0"/>
              <a:t> figure inside the temple is found damaged.</a:t>
            </a:r>
            <a:endParaRPr lang="en-US" sz="3200" dirty="0"/>
          </a:p>
        </p:txBody>
      </p:sp>
      <p:pic>
        <p:nvPicPr>
          <p:cNvPr id="4098" name="Picture 2" descr="C:\Users\soup\Desktop\la picture\arch\ansi shore temple\TEMPLE AGAIN\images (2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1" y="1600200"/>
            <a:ext cx="46482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151</TotalTime>
  <Words>332</Words>
  <Application>Microsoft Office PowerPoint</Application>
  <PresentationFormat>On-screen Show (4:3)</PresentationFormat>
  <Paragraphs>58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Concourse</vt:lpstr>
      <vt:lpstr>SHORE TEMPLE</vt:lpstr>
      <vt:lpstr>Slide 2</vt:lpstr>
      <vt:lpstr>Slide 3</vt:lpstr>
      <vt:lpstr>Slide 4</vt:lpstr>
      <vt:lpstr>One can find the beautifully carved twin  Dwarka Palaks (gate keepers) at the entrance of the east facing Shiva Temples.</vt:lpstr>
      <vt:lpstr> On both sides  of the temple inside are the marvelous sculptures of Lord Brahma and Lord Vishnu with their  better halves.</vt:lpstr>
      <vt:lpstr>Slide 7</vt:lpstr>
      <vt:lpstr>Shivalingam</vt:lpstr>
      <vt:lpstr>The top part of the Shivalinga figure inside the temple is found damaged.</vt:lpstr>
      <vt:lpstr>There  are sculptures of Somaskanda - lord Shiva with his better half, Parvati, and his sons, Skanda and  Ganesha are found on the near wall.</vt:lpstr>
      <vt:lpstr>Apart from Lord Shiva’s sculpture, one can find the  sculptures of Narasimha and Goddess Durgha also.  </vt:lpstr>
      <vt:lpstr>Slide 12</vt:lpstr>
      <vt:lpstr>Slide 13</vt:lpstr>
      <vt:lpstr>PICTURES OF SHORE TEMPLE 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TOP VIEW</vt:lpstr>
      <vt:lpstr>Slide 23</vt:lpstr>
      <vt:lpstr>PLAN</vt:lpstr>
      <vt:lpstr>Slide 25</vt:lpstr>
      <vt:lpstr>AXONOMETRIC VIEW</vt:lpstr>
      <vt:lpstr>ELEVATION</vt:lpstr>
      <vt:lpstr>SECTION</vt:lpstr>
      <vt:lpstr>TOP VIEW</vt:lpstr>
      <vt:lpstr>ENTRANCE</vt:lpstr>
      <vt:lpstr>Slide 31</vt:lpstr>
      <vt:lpstr>Slide 32</vt:lpstr>
      <vt:lpstr>EARLY PICTURES</vt:lpstr>
      <vt:lpstr>Slide 34</vt:lpstr>
      <vt:lpstr>Slide 35</vt:lpstr>
      <vt:lpstr>THEN AND NOW</vt:lpstr>
      <vt:lpstr>Slide 37</vt:lpstr>
      <vt:lpstr>MINIATURE SHRINE</vt:lpstr>
      <vt:lpstr>Slide 39</vt:lpstr>
      <vt:lpstr>Slide 40</vt:lpstr>
      <vt:lpstr>Slide 41</vt:lpstr>
      <vt:lpstr>Slide 42</vt:lpstr>
      <vt:lpstr>GOPURAM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Leemasupriya</dc:creator>
  <cp:lastModifiedBy>Leemasupriya</cp:lastModifiedBy>
  <cp:revision>16</cp:revision>
  <dcterms:created xsi:type="dcterms:W3CDTF">2014-03-31T14:35:51Z</dcterms:created>
  <dcterms:modified xsi:type="dcterms:W3CDTF">2014-04-08T01:50:34Z</dcterms:modified>
</cp:coreProperties>
</file>